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"/>
  </p:notesMasterIdLst>
  <p:sldIdLst>
    <p:sldId id="260" r:id="rId2"/>
    <p:sldId id="270" r:id="rId3"/>
    <p:sldId id="262" r:id="rId4"/>
    <p:sldId id="271" r:id="rId5"/>
    <p:sldId id="272" r:id="rId6"/>
    <p:sldId id="274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051E4-C44F-4C85-A7E9-B53CA7D95025}" v="269" dt="2022-09-17T14:03:41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>
        <p:scale>
          <a:sx n="80" d="100"/>
          <a:sy n="80" d="100"/>
        </p:scale>
        <p:origin x="3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41F4F-C04F-4014-A8FE-833D4EDC5504}" type="datetimeFigureOut">
              <a:rPr lang="hr-HR" smtClean="0"/>
              <a:t>17.9.2022.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398B5-FB08-41DE-9EB5-CE9BF93C09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15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Pojasniti razliku između temperature i količine padaline koju donose ljetni i zimski monsuni. Uz pomoć atlasa pojasniti da i zimski monsun može na područjima poput Filipina donijeti padaline.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398B5-FB08-41DE-9EB5-CE9BF93C09A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49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Slika prikazuje glavni grad Dhaku pod vodom 2020. godine. Zbog obilnih kiša 2/3 Bangladeša bila je pod poplavom te je bez doma privremeno ostalo 30 milijuna ljudi. Pogubne posljedice imali su i monsuni 1991. godine kada je oko 138 tisuća ljudi poginulo kao posljedica poplave. Učenici pomoću atlasa mogu pronaći Bangladeš i navesti kakav reljef prevladava u Bangladeša. Također mogu pronaći rijeke koje tamo čine veliku deltu. Učenicima je potrebno istaknuti i veliku gustoću naseljenosti na području Bangladeša.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398B5-FB08-41DE-9EB5-CE9BF93C09A4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212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U prosjeku jedu 20 puta više riže na godišnjoj razini od prosječnog stanovnika Europe.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398B5-FB08-41DE-9EB5-CE9BF93C09A4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814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Učenike tražiti da po slikama prepoznaju poljoprivredne kulture i da prokomentiraju za što se sve mogu koristiti.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398B5-FB08-41DE-9EB5-CE9BF93C09A4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195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719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255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3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312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19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New folder\ppt-header-GEA-4-1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114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4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vwD0UpsA5k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17/06/relationships/model3d" Target="../media/model3d1.glb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Monsunska Azija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2985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EA71F151-958D-FE70-61E1-8537C0D9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22" y="1177415"/>
            <a:ext cx="9751302" cy="770868"/>
          </a:xfrm>
        </p:spPr>
        <p:txBody>
          <a:bodyPr/>
          <a:lstStyle/>
          <a:p>
            <a:pPr algn="ctr"/>
            <a:r>
              <a:rPr lang="hr-HR" dirty="0"/>
              <a:t>Monsuni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F7B6390-4E9D-9A85-8DD5-D864FA1B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30" y="1854015"/>
            <a:ext cx="4877481" cy="4848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1D9CFAB-CA65-0371-57E1-A1864D76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26" y="1844413"/>
            <a:ext cx="4877482" cy="4858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B35113C-54F2-1048-7EC8-385E6AEEC20F}"/>
              </a:ext>
            </a:extLst>
          </p:cNvPr>
          <p:cNvSpPr txBox="1"/>
          <p:nvPr/>
        </p:nvSpPr>
        <p:spPr>
          <a:xfrm>
            <a:off x="10279216" y="1193517"/>
            <a:ext cx="1854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5"/>
              </a:rPr>
              <a:t>Što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su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monsuni</a:t>
            </a:r>
            <a:r>
              <a:rPr lang="en-GB" dirty="0">
                <a:hlinkClick r:id="rId5"/>
              </a:rPr>
              <a:t>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608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F8AF8DB-B853-0384-F604-400D9853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1365643"/>
            <a:ext cx="5330072" cy="770868"/>
          </a:xfrm>
        </p:spPr>
        <p:txBody>
          <a:bodyPr>
            <a:normAutofit fontScale="90000"/>
          </a:bodyPr>
          <a:lstStyle/>
          <a:p>
            <a:r>
              <a:rPr lang="hr-HR" dirty="0"/>
              <a:t>Ljetni monsun - nastanak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4C6CF56-FAB6-5C4E-8190-77E3D95D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301" y="1187777"/>
            <a:ext cx="5517489" cy="5670223"/>
          </a:xfrm>
          <a:prstGeom prst="rect">
            <a:avLst/>
          </a:prstGeom>
        </p:spPr>
      </p:pic>
      <p:pic>
        <p:nvPicPr>
          <p:cNvPr id="6" name="Grafika 5" descr="Classroom outline">
            <a:extLst>
              <a:ext uri="{FF2B5EF4-FFF2-40B4-BE49-F238E27FC236}">
                <a16:creationId xmlns:a16="http://schemas.microsoft.com/office/drawing/2014/main" id="{C48521ED-A6D6-8FF0-793E-B160015A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32" y="4118235"/>
            <a:ext cx="2739765" cy="2739765"/>
          </a:xfrm>
          <a:prstGeom prst="rect">
            <a:avLst/>
          </a:prstGeom>
        </p:spPr>
      </p:pic>
      <p:pic>
        <p:nvPicPr>
          <p:cNvPr id="11" name="Grafika 10" descr="Speech outline">
            <a:extLst>
              <a:ext uri="{FF2B5EF4-FFF2-40B4-BE49-F238E27FC236}">
                <a16:creationId xmlns:a16="http://schemas.microsoft.com/office/drawing/2014/main" id="{1CC89AD8-8067-8BE6-7A8C-B93DB84BC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591979" y="2053133"/>
            <a:ext cx="4842965" cy="2918646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4DB20D54-7F94-87C3-C173-AA8257FC1A03}"/>
              </a:ext>
            </a:extLst>
          </p:cNvPr>
          <p:cNvSpPr txBox="1"/>
          <p:nvPr/>
        </p:nvSpPr>
        <p:spPr>
          <a:xfrm>
            <a:off x="390113" y="2668834"/>
            <a:ext cx="2984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Sunce zagrijava kopno</a:t>
            </a:r>
          </a:p>
          <a:p>
            <a:r>
              <a:rPr lang="hr-HR" sz="2400" dirty="0"/>
              <a:t> brže od mora. Razlike </a:t>
            </a:r>
          </a:p>
          <a:p>
            <a:r>
              <a:rPr lang="hr-HR" sz="2400" dirty="0"/>
              <a:t>idu i do preko 20°C. </a:t>
            </a:r>
          </a:p>
        </p:txBody>
      </p:sp>
      <p:sp>
        <p:nvSpPr>
          <p:cNvPr id="14" name="Prostoručno: oblik 13">
            <a:extLst>
              <a:ext uri="{FF2B5EF4-FFF2-40B4-BE49-F238E27FC236}">
                <a16:creationId xmlns:a16="http://schemas.microsoft.com/office/drawing/2014/main" id="{2B748699-2B0E-2214-4CC1-5488146FF323}"/>
              </a:ext>
            </a:extLst>
          </p:cNvPr>
          <p:cNvSpPr/>
          <p:nvPr/>
        </p:nvSpPr>
        <p:spPr>
          <a:xfrm>
            <a:off x="6596246" y="1357460"/>
            <a:ext cx="5140125" cy="5241303"/>
          </a:xfrm>
          <a:custGeom>
            <a:avLst/>
            <a:gdLst>
              <a:gd name="connsiteX0" fmla="*/ 21370 w 5140125"/>
              <a:gd name="connsiteY0" fmla="*/ 1545996 h 5241303"/>
              <a:gd name="connsiteX1" fmla="*/ 11944 w 5140125"/>
              <a:gd name="connsiteY1" fmla="*/ 1602556 h 5241303"/>
              <a:gd name="connsiteX2" fmla="*/ 2517 w 5140125"/>
              <a:gd name="connsiteY2" fmla="*/ 1649691 h 5241303"/>
              <a:gd name="connsiteX3" fmla="*/ 40224 w 5140125"/>
              <a:gd name="connsiteY3" fmla="*/ 1668544 h 5241303"/>
              <a:gd name="connsiteX4" fmla="*/ 106212 w 5140125"/>
              <a:gd name="connsiteY4" fmla="*/ 1706251 h 5241303"/>
              <a:gd name="connsiteX5" fmla="*/ 153346 w 5140125"/>
              <a:gd name="connsiteY5" fmla="*/ 1725105 h 5241303"/>
              <a:gd name="connsiteX6" fmla="*/ 200480 w 5140125"/>
              <a:gd name="connsiteY6" fmla="*/ 1762812 h 5241303"/>
              <a:gd name="connsiteX7" fmla="*/ 257041 w 5140125"/>
              <a:gd name="connsiteY7" fmla="*/ 1809946 h 5241303"/>
              <a:gd name="connsiteX8" fmla="*/ 294748 w 5140125"/>
              <a:gd name="connsiteY8" fmla="*/ 1894787 h 5241303"/>
              <a:gd name="connsiteX9" fmla="*/ 341882 w 5140125"/>
              <a:gd name="connsiteY9" fmla="*/ 1941921 h 5241303"/>
              <a:gd name="connsiteX10" fmla="*/ 351309 w 5140125"/>
              <a:gd name="connsiteY10" fmla="*/ 1979629 h 5241303"/>
              <a:gd name="connsiteX11" fmla="*/ 407869 w 5140125"/>
              <a:gd name="connsiteY11" fmla="*/ 2036189 h 5241303"/>
              <a:gd name="connsiteX12" fmla="*/ 436150 w 5140125"/>
              <a:gd name="connsiteY12" fmla="*/ 2083324 h 5241303"/>
              <a:gd name="connsiteX13" fmla="*/ 473857 w 5140125"/>
              <a:gd name="connsiteY13" fmla="*/ 2168165 h 5241303"/>
              <a:gd name="connsiteX14" fmla="*/ 520991 w 5140125"/>
              <a:gd name="connsiteY14" fmla="*/ 2215299 h 5241303"/>
              <a:gd name="connsiteX15" fmla="*/ 539845 w 5140125"/>
              <a:gd name="connsiteY15" fmla="*/ 2243579 h 5241303"/>
              <a:gd name="connsiteX16" fmla="*/ 605832 w 5140125"/>
              <a:gd name="connsiteY16" fmla="*/ 2300140 h 5241303"/>
              <a:gd name="connsiteX17" fmla="*/ 643540 w 5140125"/>
              <a:gd name="connsiteY17" fmla="*/ 2366128 h 5241303"/>
              <a:gd name="connsiteX18" fmla="*/ 737808 w 5140125"/>
              <a:gd name="connsiteY18" fmla="*/ 2441542 h 5241303"/>
              <a:gd name="connsiteX19" fmla="*/ 775515 w 5140125"/>
              <a:gd name="connsiteY19" fmla="*/ 2507530 h 5241303"/>
              <a:gd name="connsiteX20" fmla="*/ 822649 w 5140125"/>
              <a:gd name="connsiteY20" fmla="*/ 2573517 h 5241303"/>
              <a:gd name="connsiteX21" fmla="*/ 973478 w 5140125"/>
              <a:gd name="connsiteY21" fmla="*/ 2705493 h 5241303"/>
              <a:gd name="connsiteX22" fmla="*/ 1011185 w 5140125"/>
              <a:gd name="connsiteY22" fmla="*/ 2809187 h 5241303"/>
              <a:gd name="connsiteX23" fmla="*/ 1039465 w 5140125"/>
              <a:gd name="connsiteY23" fmla="*/ 2884602 h 5241303"/>
              <a:gd name="connsiteX24" fmla="*/ 1067746 w 5140125"/>
              <a:gd name="connsiteY24" fmla="*/ 3007150 h 5241303"/>
              <a:gd name="connsiteX25" fmla="*/ 1086599 w 5140125"/>
              <a:gd name="connsiteY25" fmla="*/ 3101418 h 5241303"/>
              <a:gd name="connsiteX26" fmla="*/ 1096026 w 5140125"/>
              <a:gd name="connsiteY26" fmla="*/ 3167406 h 5241303"/>
              <a:gd name="connsiteX27" fmla="*/ 1124307 w 5140125"/>
              <a:gd name="connsiteY27" fmla="*/ 3252247 h 5241303"/>
              <a:gd name="connsiteX28" fmla="*/ 1152587 w 5140125"/>
              <a:gd name="connsiteY28" fmla="*/ 3280528 h 5241303"/>
              <a:gd name="connsiteX29" fmla="*/ 1180867 w 5140125"/>
              <a:gd name="connsiteY29" fmla="*/ 3327662 h 5241303"/>
              <a:gd name="connsiteX30" fmla="*/ 1209148 w 5140125"/>
              <a:gd name="connsiteY30" fmla="*/ 3365369 h 5241303"/>
              <a:gd name="connsiteX31" fmla="*/ 1218575 w 5140125"/>
              <a:gd name="connsiteY31" fmla="*/ 3393649 h 5241303"/>
              <a:gd name="connsiteX32" fmla="*/ 1246855 w 5140125"/>
              <a:gd name="connsiteY32" fmla="*/ 3431356 h 5241303"/>
              <a:gd name="connsiteX33" fmla="*/ 1256282 w 5140125"/>
              <a:gd name="connsiteY33" fmla="*/ 3487917 h 5241303"/>
              <a:gd name="connsiteX34" fmla="*/ 1275135 w 5140125"/>
              <a:gd name="connsiteY34" fmla="*/ 3582185 h 5241303"/>
              <a:gd name="connsiteX35" fmla="*/ 1284562 w 5140125"/>
              <a:gd name="connsiteY35" fmla="*/ 3685880 h 5241303"/>
              <a:gd name="connsiteX36" fmla="*/ 1341123 w 5140125"/>
              <a:gd name="connsiteY36" fmla="*/ 3789575 h 5241303"/>
              <a:gd name="connsiteX37" fmla="*/ 1378830 w 5140125"/>
              <a:gd name="connsiteY37" fmla="*/ 3846136 h 5241303"/>
              <a:gd name="connsiteX38" fmla="*/ 1397684 w 5140125"/>
              <a:gd name="connsiteY38" fmla="*/ 3883843 h 5241303"/>
              <a:gd name="connsiteX39" fmla="*/ 1425964 w 5140125"/>
              <a:gd name="connsiteY39" fmla="*/ 3921550 h 5241303"/>
              <a:gd name="connsiteX40" fmla="*/ 1444818 w 5140125"/>
              <a:gd name="connsiteY40" fmla="*/ 3959258 h 5241303"/>
              <a:gd name="connsiteX41" fmla="*/ 1473098 w 5140125"/>
              <a:gd name="connsiteY41" fmla="*/ 4006392 h 5241303"/>
              <a:gd name="connsiteX42" fmla="*/ 1491952 w 5140125"/>
              <a:gd name="connsiteY42" fmla="*/ 4072379 h 5241303"/>
              <a:gd name="connsiteX43" fmla="*/ 1510806 w 5140125"/>
              <a:gd name="connsiteY43" fmla="*/ 4157220 h 5241303"/>
              <a:gd name="connsiteX44" fmla="*/ 1539086 w 5140125"/>
              <a:gd name="connsiteY44" fmla="*/ 4213781 h 5241303"/>
              <a:gd name="connsiteX45" fmla="*/ 1567366 w 5140125"/>
              <a:gd name="connsiteY45" fmla="*/ 4279769 h 5241303"/>
              <a:gd name="connsiteX46" fmla="*/ 1576793 w 5140125"/>
              <a:gd name="connsiteY46" fmla="*/ 4336330 h 5241303"/>
              <a:gd name="connsiteX47" fmla="*/ 1586220 w 5140125"/>
              <a:gd name="connsiteY47" fmla="*/ 4421171 h 5241303"/>
              <a:gd name="connsiteX48" fmla="*/ 1661634 w 5140125"/>
              <a:gd name="connsiteY48" fmla="*/ 4590853 h 5241303"/>
              <a:gd name="connsiteX49" fmla="*/ 1689915 w 5140125"/>
              <a:gd name="connsiteY49" fmla="*/ 4637987 h 5241303"/>
              <a:gd name="connsiteX50" fmla="*/ 1708768 w 5140125"/>
              <a:gd name="connsiteY50" fmla="*/ 4703975 h 5241303"/>
              <a:gd name="connsiteX51" fmla="*/ 1727622 w 5140125"/>
              <a:gd name="connsiteY51" fmla="*/ 4732255 h 5241303"/>
              <a:gd name="connsiteX52" fmla="*/ 1746476 w 5140125"/>
              <a:gd name="connsiteY52" fmla="*/ 4779389 h 5241303"/>
              <a:gd name="connsiteX53" fmla="*/ 1774756 w 5140125"/>
              <a:gd name="connsiteY53" fmla="*/ 4807670 h 5241303"/>
              <a:gd name="connsiteX54" fmla="*/ 1840744 w 5140125"/>
              <a:gd name="connsiteY54" fmla="*/ 4901938 h 5241303"/>
              <a:gd name="connsiteX55" fmla="*/ 1859597 w 5140125"/>
              <a:gd name="connsiteY55" fmla="*/ 4939645 h 5241303"/>
              <a:gd name="connsiteX56" fmla="*/ 1935012 w 5140125"/>
              <a:gd name="connsiteY56" fmla="*/ 5052767 h 5241303"/>
              <a:gd name="connsiteX57" fmla="*/ 2038707 w 5140125"/>
              <a:gd name="connsiteY57" fmla="*/ 5147035 h 5241303"/>
              <a:gd name="connsiteX58" fmla="*/ 2066987 w 5140125"/>
              <a:gd name="connsiteY58" fmla="*/ 5184742 h 5241303"/>
              <a:gd name="connsiteX59" fmla="*/ 2151828 w 5140125"/>
              <a:gd name="connsiteY59" fmla="*/ 5231876 h 5241303"/>
              <a:gd name="connsiteX60" fmla="*/ 2189535 w 5140125"/>
              <a:gd name="connsiteY60" fmla="*/ 5241303 h 5241303"/>
              <a:gd name="connsiteX61" fmla="*/ 2359218 w 5140125"/>
              <a:gd name="connsiteY61" fmla="*/ 5137608 h 5241303"/>
              <a:gd name="connsiteX62" fmla="*/ 2396925 w 5140125"/>
              <a:gd name="connsiteY62" fmla="*/ 5081047 h 5241303"/>
              <a:gd name="connsiteX63" fmla="*/ 2434632 w 5140125"/>
              <a:gd name="connsiteY63" fmla="*/ 5015060 h 5241303"/>
              <a:gd name="connsiteX64" fmla="*/ 2481766 w 5140125"/>
              <a:gd name="connsiteY64" fmla="*/ 4958499 h 5241303"/>
              <a:gd name="connsiteX65" fmla="*/ 2510047 w 5140125"/>
              <a:gd name="connsiteY65" fmla="*/ 4911365 h 5241303"/>
              <a:gd name="connsiteX66" fmla="*/ 2594888 w 5140125"/>
              <a:gd name="connsiteY66" fmla="*/ 4835950 h 5241303"/>
              <a:gd name="connsiteX67" fmla="*/ 2623168 w 5140125"/>
              <a:gd name="connsiteY67" fmla="*/ 4779389 h 5241303"/>
              <a:gd name="connsiteX68" fmla="*/ 2679729 w 5140125"/>
              <a:gd name="connsiteY68" fmla="*/ 4703975 h 5241303"/>
              <a:gd name="connsiteX69" fmla="*/ 2708010 w 5140125"/>
              <a:gd name="connsiteY69" fmla="*/ 4656841 h 5241303"/>
              <a:gd name="connsiteX70" fmla="*/ 2717436 w 5140125"/>
              <a:gd name="connsiteY70" fmla="*/ 4383464 h 5241303"/>
              <a:gd name="connsiteX71" fmla="*/ 2745717 w 5140125"/>
              <a:gd name="connsiteY71" fmla="*/ 4345756 h 5241303"/>
              <a:gd name="connsiteX72" fmla="*/ 2783424 w 5140125"/>
              <a:gd name="connsiteY72" fmla="*/ 4289196 h 5241303"/>
              <a:gd name="connsiteX73" fmla="*/ 2821131 w 5140125"/>
              <a:gd name="connsiteY73" fmla="*/ 4204354 h 5241303"/>
              <a:gd name="connsiteX74" fmla="*/ 2849412 w 5140125"/>
              <a:gd name="connsiteY74" fmla="*/ 4119513 h 5241303"/>
              <a:gd name="connsiteX75" fmla="*/ 2858839 w 5140125"/>
              <a:gd name="connsiteY75" fmla="*/ 4091233 h 5241303"/>
              <a:gd name="connsiteX76" fmla="*/ 2877692 w 5140125"/>
              <a:gd name="connsiteY76" fmla="*/ 3902697 h 5241303"/>
              <a:gd name="connsiteX77" fmla="*/ 2896546 w 5140125"/>
              <a:gd name="connsiteY77" fmla="*/ 3827282 h 5241303"/>
              <a:gd name="connsiteX78" fmla="*/ 2962533 w 5140125"/>
              <a:gd name="connsiteY78" fmla="*/ 3714161 h 5241303"/>
              <a:gd name="connsiteX79" fmla="*/ 3000241 w 5140125"/>
              <a:gd name="connsiteY79" fmla="*/ 3667027 h 5241303"/>
              <a:gd name="connsiteX80" fmla="*/ 3113362 w 5140125"/>
              <a:gd name="connsiteY80" fmla="*/ 3619893 h 5241303"/>
              <a:gd name="connsiteX81" fmla="*/ 3160496 w 5140125"/>
              <a:gd name="connsiteY81" fmla="*/ 3582185 h 5241303"/>
              <a:gd name="connsiteX82" fmla="*/ 3273618 w 5140125"/>
              <a:gd name="connsiteY82" fmla="*/ 3535051 h 5241303"/>
              <a:gd name="connsiteX83" fmla="*/ 3311325 w 5140125"/>
              <a:gd name="connsiteY83" fmla="*/ 3497344 h 5241303"/>
              <a:gd name="connsiteX84" fmla="*/ 3358459 w 5140125"/>
              <a:gd name="connsiteY84" fmla="*/ 3459637 h 5241303"/>
              <a:gd name="connsiteX85" fmla="*/ 3443300 w 5140125"/>
              <a:gd name="connsiteY85" fmla="*/ 3346515 h 5241303"/>
              <a:gd name="connsiteX86" fmla="*/ 3546995 w 5140125"/>
              <a:gd name="connsiteY86" fmla="*/ 3167406 h 5241303"/>
              <a:gd name="connsiteX87" fmla="*/ 3584702 w 5140125"/>
              <a:gd name="connsiteY87" fmla="*/ 3157979 h 5241303"/>
              <a:gd name="connsiteX88" fmla="*/ 3669544 w 5140125"/>
              <a:gd name="connsiteY88" fmla="*/ 3101418 h 5241303"/>
              <a:gd name="connsiteX89" fmla="*/ 3726105 w 5140125"/>
              <a:gd name="connsiteY89" fmla="*/ 3063711 h 5241303"/>
              <a:gd name="connsiteX90" fmla="*/ 3801519 w 5140125"/>
              <a:gd name="connsiteY90" fmla="*/ 3007150 h 5241303"/>
              <a:gd name="connsiteX91" fmla="*/ 3876933 w 5140125"/>
              <a:gd name="connsiteY91" fmla="*/ 2950589 h 5241303"/>
              <a:gd name="connsiteX92" fmla="*/ 3933494 w 5140125"/>
              <a:gd name="connsiteY92" fmla="*/ 2865748 h 5241303"/>
              <a:gd name="connsiteX93" fmla="*/ 3980628 w 5140125"/>
              <a:gd name="connsiteY93" fmla="*/ 2809187 h 5241303"/>
              <a:gd name="connsiteX94" fmla="*/ 4008909 w 5140125"/>
              <a:gd name="connsiteY94" fmla="*/ 2771480 h 5241303"/>
              <a:gd name="connsiteX95" fmla="*/ 4122030 w 5140125"/>
              <a:gd name="connsiteY95" fmla="*/ 2667785 h 5241303"/>
              <a:gd name="connsiteX96" fmla="*/ 4169164 w 5140125"/>
              <a:gd name="connsiteY96" fmla="*/ 2620651 h 5241303"/>
              <a:gd name="connsiteX97" fmla="*/ 4225725 w 5140125"/>
              <a:gd name="connsiteY97" fmla="*/ 2573517 h 5241303"/>
              <a:gd name="connsiteX98" fmla="*/ 4338847 w 5140125"/>
              <a:gd name="connsiteY98" fmla="*/ 2469822 h 5241303"/>
              <a:gd name="connsiteX99" fmla="*/ 4555663 w 5140125"/>
              <a:gd name="connsiteY99" fmla="*/ 2337847 h 5241303"/>
              <a:gd name="connsiteX100" fmla="*/ 4593370 w 5140125"/>
              <a:gd name="connsiteY100" fmla="*/ 2300140 h 5241303"/>
              <a:gd name="connsiteX101" fmla="*/ 4649931 w 5140125"/>
              <a:gd name="connsiteY101" fmla="*/ 2281286 h 5241303"/>
              <a:gd name="connsiteX102" fmla="*/ 4763053 w 5140125"/>
              <a:gd name="connsiteY102" fmla="*/ 2234152 h 5241303"/>
              <a:gd name="connsiteX103" fmla="*/ 4810187 w 5140125"/>
              <a:gd name="connsiteY103" fmla="*/ 2196445 h 5241303"/>
              <a:gd name="connsiteX104" fmla="*/ 4857321 w 5140125"/>
              <a:gd name="connsiteY104" fmla="*/ 2168165 h 5241303"/>
              <a:gd name="connsiteX105" fmla="*/ 4885601 w 5140125"/>
              <a:gd name="connsiteY105" fmla="*/ 2149311 h 5241303"/>
              <a:gd name="connsiteX106" fmla="*/ 4932735 w 5140125"/>
              <a:gd name="connsiteY106" fmla="*/ 1998482 h 5241303"/>
              <a:gd name="connsiteX107" fmla="*/ 4970443 w 5140125"/>
              <a:gd name="connsiteY107" fmla="*/ 1932495 h 5241303"/>
              <a:gd name="connsiteX108" fmla="*/ 4998723 w 5140125"/>
              <a:gd name="connsiteY108" fmla="*/ 1866507 h 5241303"/>
              <a:gd name="connsiteX109" fmla="*/ 5017577 w 5140125"/>
              <a:gd name="connsiteY109" fmla="*/ 1819373 h 5241303"/>
              <a:gd name="connsiteX110" fmla="*/ 5027003 w 5140125"/>
              <a:gd name="connsiteY110" fmla="*/ 1781666 h 5241303"/>
              <a:gd name="connsiteX111" fmla="*/ 5055284 w 5140125"/>
              <a:gd name="connsiteY111" fmla="*/ 1734532 h 5241303"/>
              <a:gd name="connsiteX112" fmla="*/ 5074138 w 5140125"/>
              <a:gd name="connsiteY112" fmla="*/ 1696825 h 5241303"/>
              <a:gd name="connsiteX113" fmla="*/ 5092991 w 5140125"/>
              <a:gd name="connsiteY113" fmla="*/ 1649691 h 5241303"/>
              <a:gd name="connsiteX114" fmla="*/ 5140125 w 5140125"/>
              <a:gd name="connsiteY114" fmla="*/ 1564849 h 5241303"/>
              <a:gd name="connsiteX115" fmla="*/ 4810187 w 5140125"/>
              <a:gd name="connsiteY115" fmla="*/ 1461154 h 5241303"/>
              <a:gd name="connsiteX116" fmla="*/ 4715919 w 5140125"/>
              <a:gd name="connsiteY116" fmla="*/ 1423447 h 5241303"/>
              <a:gd name="connsiteX117" fmla="*/ 4640505 w 5140125"/>
              <a:gd name="connsiteY117" fmla="*/ 1385740 h 5241303"/>
              <a:gd name="connsiteX118" fmla="*/ 4517956 w 5140125"/>
              <a:gd name="connsiteY118" fmla="*/ 1329179 h 5241303"/>
              <a:gd name="connsiteX119" fmla="*/ 4414261 w 5140125"/>
              <a:gd name="connsiteY119" fmla="*/ 1300899 h 5241303"/>
              <a:gd name="connsiteX120" fmla="*/ 4357700 w 5140125"/>
              <a:gd name="connsiteY120" fmla="*/ 1291472 h 5241303"/>
              <a:gd name="connsiteX121" fmla="*/ 4254006 w 5140125"/>
              <a:gd name="connsiteY121" fmla="*/ 1263192 h 5241303"/>
              <a:gd name="connsiteX122" fmla="*/ 4216298 w 5140125"/>
              <a:gd name="connsiteY122" fmla="*/ 1244338 h 5241303"/>
              <a:gd name="connsiteX123" fmla="*/ 4112603 w 5140125"/>
              <a:gd name="connsiteY123" fmla="*/ 1225484 h 5241303"/>
              <a:gd name="connsiteX124" fmla="*/ 3933494 w 5140125"/>
              <a:gd name="connsiteY124" fmla="*/ 1178350 h 5241303"/>
              <a:gd name="connsiteX125" fmla="*/ 3867507 w 5140125"/>
              <a:gd name="connsiteY125" fmla="*/ 1159497 h 5241303"/>
              <a:gd name="connsiteX126" fmla="*/ 3820373 w 5140125"/>
              <a:gd name="connsiteY126" fmla="*/ 1150070 h 5241303"/>
              <a:gd name="connsiteX127" fmla="*/ 3697824 w 5140125"/>
              <a:gd name="connsiteY127" fmla="*/ 1112363 h 5241303"/>
              <a:gd name="connsiteX128" fmla="*/ 3631836 w 5140125"/>
              <a:gd name="connsiteY128" fmla="*/ 1102936 h 5241303"/>
              <a:gd name="connsiteX129" fmla="*/ 3546995 w 5140125"/>
              <a:gd name="connsiteY129" fmla="*/ 1074655 h 5241303"/>
              <a:gd name="connsiteX130" fmla="*/ 3462154 w 5140125"/>
              <a:gd name="connsiteY130" fmla="*/ 1018095 h 5241303"/>
              <a:gd name="connsiteX131" fmla="*/ 3377313 w 5140125"/>
              <a:gd name="connsiteY131" fmla="*/ 1008668 h 5241303"/>
              <a:gd name="connsiteX132" fmla="*/ 3264191 w 5140125"/>
              <a:gd name="connsiteY132" fmla="*/ 961534 h 5241303"/>
              <a:gd name="connsiteX133" fmla="*/ 3141643 w 5140125"/>
              <a:gd name="connsiteY133" fmla="*/ 914400 h 5241303"/>
              <a:gd name="connsiteX134" fmla="*/ 3056801 w 5140125"/>
              <a:gd name="connsiteY134" fmla="*/ 876693 h 5241303"/>
              <a:gd name="connsiteX135" fmla="*/ 2981387 w 5140125"/>
              <a:gd name="connsiteY135" fmla="*/ 838985 h 5241303"/>
              <a:gd name="connsiteX136" fmla="*/ 2896546 w 5140125"/>
              <a:gd name="connsiteY136" fmla="*/ 782425 h 5241303"/>
              <a:gd name="connsiteX137" fmla="*/ 2651449 w 5140125"/>
              <a:gd name="connsiteY137" fmla="*/ 716437 h 5241303"/>
              <a:gd name="connsiteX138" fmla="*/ 2538327 w 5140125"/>
              <a:gd name="connsiteY138" fmla="*/ 659876 h 5241303"/>
              <a:gd name="connsiteX139" fmla="*/ 2491193 w 5140125"/>
              <a:gd name="connsiteY139" fmla="*/ 650449 h 5241303"/>
              <a:gd name="connsiteX140" fmla="*/ 2425206 w 5140125"/>
              <a:gd name="connsiteY140" fmla="*/ 603315 h 5241303"/>
              <a:gd name="connsiteX141" fmla="*/ 2359218 w 5140125"/>
              <a:gd name="connsiteY141" fmla="*/ 575035 h 5241303"/>
              <a:gd name="connsiteX142" fmla="*/ 2255523 w 5140125"/>
              <a:gd name="connsiteY142" fmla="*/ 509047 h 5241303"/>
              <a:gd name="connsiteX143" fmla="*/ 2180109 w 5140125"/>
              <a:gd name="connsiteY143" fmla="*/ 443060 h 5241303"/>
              <a:gd name="connsiteX144" fmla="*/ 2161255 w 5140125"/>
              <a:gd name="connsiteY144" fmla="*/ 414779 h 5241303"/>
              <a:gd name="connsiteX145" fmla="*/ 2123548 w 5140125"/>
              <a:gd name="connsiteY145" fmla="*/ 386499 h 5241303"/>
              <a:gd name="connsiteX146" fmla="*/ 2038707 w 5140125"/>
              <a:gd name="connsiteY146" fmla="*/ 320511 h 5241303"/>
              <a:gd name="connsiteX147" fmla="*/ 1859597 w 5140125"/>
              <a:gd name="connsiteY147" fmla="*/ 235670 h 5241303"/>
              <a:gd name="connsiteX148" fmla="*/ 1812463 w 5140125"/>
              <a:gd name="connsiteY148" fmla="*/ 207389 h 5241303"/>
              <a:gd name="connsiteX149" fmla="*/ 1718195 w 5140125"/>
              <a:gd name="connsiteY149" fmla="*/ 141402 h 5241303"/>
              <a:gd name="connsiteX150" fmla="*/ 1605074 w 5140125"/>
              <a:gd name="connsiteY150" fmla="*/ 94268 h 5241303"/>
              <a:gd name="connsiteX151" fmla="*/ 1501379 w 5140125"/>
              <a:gd name="connsiteY151" fmla="*/ 56561 h 5241303"/>
              <a:gd name="connsiteX152" fmla="*/ 1435391 w 5140125"/>
              <a:gd name="connsiteY152" fmla="*/ 18853 h 5241303"/>
              <a:gd name="connsiteX153" fmla="*/ 1303416 w 5140125"/>
              <a:gd name="connsiteY153" fmla="*/ 0 h 5241303"/>
              <a:gd name="connsiteX154" fmla="*/ 1162014 w 5140125"/>
              <a:gd name="connsiteY154" fmla="*/ 9427 h 5241303"/>
              <a:gd name="connsiteX155" fmla="*/ 1114880 w 5140125"/>
              <a:gd name="connsiteY155" fmla="*/ 28280 h 5241303"/>
              <a:gd name="connsiteX156" fmla="*/ 1077173 w 5140125"/>
              <a:gd name="connsiteY156" fmla="*/ 103695 h 5241303"/>
              <a:gd name="connsiteX157" fmla="*/ 1048892 w 5140125"/>
              <a:gd name="connsiteY157" fmla="*/ 150829 h 5241303"/>
              <a:gd name="connsiteX158" fmla="*/ 1020612 w 5140125"/>
              <a:gd name="connsiteY158" fmla="*/ 254524 h 5241303"/>
              <a:gd name="connsiteX159" fmla="*/ 945197 w 5140125"/>
              <a:gd name="connsiteY159" fmla="*/ 348792 h 5241303"/>
              <a:gd name="connsiteX160" fmla="*/ 916917 w 5140125"/>
              <a:gd name="connsiteY160" fmla="*/ 386499 h 5241303"/>
              <a:gd name="connsiteX161" fmla="*/ 888636 w 5140125"/>
              <a:gd name="connsiteY161" fmla="*/ 452486 h 5241303"/>
              <a:gd name="connsiteX162" fmla="*/ 860356 w 5140125"/>
              <a:gd name="connsiteY162" fmla="*/ 556181 h 5241303"/>
              <a:gd name="connsiteX163" fmla="*/ 832076 w 5140125"/>
              <a:gd name="connsiteY163" fmla="*/ 593888 h 5241303"/>
              <a:gd name="connsiteX164" fmla="*/ 794368 w 5140125"/>
              <a:gd name="connsiteY164" fmla="*/ 650449 h 5241303"/>
              <a:gd name="connsiteX165" fmla="*/ 775515 w 5140125"/>
              <a:gd name="connsiteY165" fmla="*/ 678730 h 5241303"/>
              <a:gd name="connsiteX166" fmla="*/ 747234 w 5140125"/>
              <a:gd name="connsiteY166" fmla="*/ 725864 h 5241303"/>
              <a:gd name="connsiteX167" fmla="*/ 718954 w 5140125"/>
              <a:gd name="connsiteY167" fmla="*/ 735291 h 5241303"/>
              <a:gd name="connsiteX168" fmla="*/ 624686 w 5140125"/>
              <a:gd name="connsiteY168" fmla="*/ 820132 h 5241303"/>
              <a:gd name="connsiteX169" fmla="*/ 586979 w 5140125"/>
              <a:gd name="connsiteY169" fmla="*/ 838985 h 5241303"/>
              <a:gd name="connsiteX170" fmla="*/ 549272 w 5140125"/>
              <a:gd name="connsiteY170" fmla="*/ 876693 h 5241303"/>
              <a:gd name="connsiteX171" fmla="*/ 539845 w 5140125"/>
              <a:gd name="connsiteY171" fmla="*/ 904973 h 5241303"/>
              <a:gd name="connsiteX172" fmla="*/ 483284 w 5140125"/>
              <a:gd name="connsiteY172" fmla="*/ 961534 h 5241303"/>
              <a:gd name="connsiteX173" fmla="*/ 436150 w 5140125"/>
              <a:gd name="connsiteY173" fmla="*/ 1018095 h 5241303"/>
              <a:gd name="connsiteX174" fmla="*/ 417296 w 5140125"/>
              <a:gd name="connsiteY174" fmla="*/ 1046375 h 5241303"/>
              <a:gd name="connsiteX175" fmla="*/ 379589 w 5140125"/>
              <a:gd name="connsiteY175" fmla="*/ 1065229 h 5241303"/>
              <a:gd name="connsiteX176" fmla="*/ 323028 w 5140125"/>
              <a:gd name="connsiteY176" fmla="*/ 1112363 h 5241303"/>
              <a:gd name="connsiteX177" fmla="*/ 294748 w 5140125"/>
              <a:gd name="connsiteY177" fmla="*/ 1159497 h 5241303"/>
              <a:gd name="connsiteX178" fmla="*/ 266467 w 5140125"/>
              <a:gd name="connsiteY178" fmla="*/ 1263192 h 5241303"/>
              <a:gd name="connsiteX179" fmla="*/ 228760 w 5140125"/>
              <a:gd name="connsiteY179" fmla="*/ 1489435 h 5241303"/>
              <a:gd name="connsiteX180" fmla="*/ 2517 w 5140125"/>
              <a:gd name="connsiteY180" fmla="*/ 1517715 h 5241303"/>
              <a:gd name="connsiteX181" fmla="*/ 21370 w 5140125"/>
              <a:gd name="connsiteY181" fmla="*/ 1545996 h 524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40125" h="5241303">
                <a:moveTo>
                  <a:pt x="21370" y="1545996"/>
                </a:moveTo>
                <a:cubicBezTo>
                  <a:pt x="22941" y="1560136"/>
                  <a:pt x="15363" y="1583751"/>
                  <a:pt x="11944" y="1602556"/>
                </a:cubicBezTo>
                <a:cubicBezTo>
                  <a:pt x="9078" y="1618320"/>
                  <a:pt x="-3795" y="1634964"/>
                  <a:pt x="2517" y="1649691"/>
                </a:cubicBezTo>
                <a:cubicBezTo>
                  <a:pt x="8052" y="1662607"/>
                  <a:pt x="27887" y="1661815"/>
                  <a:pt x="40224" y="1668544"/>
                </a:cubicBezTo>
                <a:cubicBezTo>
                  <a:pt x="62465" y="1680675"/>
                  <a:pt x="83553" y="1694921"/>
                  <a:pt x="106212" y="1706251"/>
                </a:cubicBezTo>
                <a:cubicBezTo>
                  <a:pt x="121347" y="1713819"/>
                  <a:pt x="138836" y="1716399"/>
                  <a:pt x="153346" y="1725105"/>
                </a:cubicBezTo>
                <a:cubicBezTo>
                  <a:pt x="170599" y="1735457"/>
                  <a:pt x="184384" y="1750740"/>
                  <a:pt x="200480" y="1762812"/>
                </a:cubicBezTo>
                <a:cubicBezTo>
                  <a:pt x="252976" y="1802184"/>
                  <a:pt x="205306" y="1758213"/>
                  <a:pt x="257041" y="1809946"/>
                </a:cubicBezTo>
                <a:cubicBezTo>
                  <a:pt x="269610" y="1838226"/>
                  <a:pt x="278013" y="1868754"/>
                  <a:pt x="294748" y="1894787"/>
                </a:cubicBezTo>
                <a:cubicBezTo>
                  <a:pt x="306763" y="1913477"/>
                  <a:pt x="329557" y="1923433"/>
                  <a:pt x="341882" y="1941921"/>
                </a:cubicBezTo>
                <a:cubicBezTo>
                  <a:pt x="349069" y="1952701"/>
                  <a:pt x="343879" y="1969015"/>
                  <a:pt x="351309" y="1979629"/>
                </a:cubicBezTo>
                <a:cubicBezTo>
                  <a:pt x="366599" y="2001472"/>
                  <a:pt x="394151" y="2013326"/>
                  <a:pt x="407869" y="2036189"/>
                </a:cubicBezTo>
                <a:cubicBezTo>
                  <a:pt x="417296" y="2051901"/>
                  <a:pt x="427956" y="2066936"/>
                  <a:pt x="436150" y="2083324"/>
                </a:cubicBezTo>
                <a:cubicBezTo>
                  <a:pt x="445261" y="2101546"/>
                  <a:pt x="459860" y="2150169"/>
                  <a:pt x="473857" y="2168165"/>
                </a:cubicBezTo>
                <a:cubicBezTo>
                  <a:pt x="487498" y="2185704"/>
                  <a:pt x="506359" y="2198577"/>
                  <a:pt x="520991" y="2215299"/>
                </a:cubicBezTo>
                <a:cubicBezTo>
                  <a:pt x="528452" y="2223825"/>
                  <a:pt x="531834" y="2235568"/>
                  <a:pt x="539845" y="2243579"/>
                </a:cubicBezTo>
                <a:cubicBezTo>
                  <a:pt x="596843" y="2300577"/>
                  <a:pt x="538261" y="2210046"/>
                  <a:pt x="605832" y="2300140"/>
                </a:cubicBezTo>
                <a:cubicBezTo>
                  <a:pt x="646801" y="2354765"/>
                  <a:pt x="603146" y="2320685"/>
                  <a:pt x="643540" y="2366128"/>
                </a:cubicBezTo>
                <a:cubicBezTo>
                  <a:pt x="696737" y="2425975"/>
                  <a:pt x="683262" y="2414269"/>
                  <a:pt x="737808" y="2441542"/>
                </a:cubicBezTo>
                <a:cubicBezTo>
                  <a:pt x="753774" y="2505413"/>
                  <a:pt x="734670" y="2456474"/>
                  <a:pt x="775515" y="2507530"/>
                </a:cubicBezTo>
                <a:cubicBezTo>
                  <a:pt x="792401" y="2528637"/>
                  <a:pt x="804849" y="2553174"/>
                  <a:pt x="822649" y="2573517"/>
                </a:cubicBezTo>
                <a:cubicBezTo>
                  <a:pt x="891955" y="2652724"/>
                  <a:pt x="898363" y="2651840"/>
                  <a:pt x="973478" y="2705493"/>
                </a:cubicBezTo>
                <a:cubicBezTo>
                  <a:pt x="1017497" y="2771522"/>
                  <a:pt x="964899" y="2685755"/>
                  <a:pt x="1011185" y="2809187"/>
                </a:cubicBezTo>
                <a:lnTo>
                  <a:pt x="1039465" y="2884602"/>
                </a:lnTo>
                <a:cubicBezTo>
                  <a:pt x="1061349" y="3037786"/>
                  <a:pt x="1033237" y="2869115"/>
                  <a:pt x="1067746" y="3007150"/>
                </a:cubicBezTo>
                <a:cubicBezTo>
                  <a:pt x="1075518" y="3038238"/>
                  <a:pt x="1082067" y="3069695"/>
                  <a:pt x="1086599" y="3101418"/>
                </a:cubicBezTo>
                <a:cubicBezTo>
                  <a:pt x="1089741" y="3123414"/>
                  <a:pt x="1090637" y="3145850"/>
                  <a:pt x="1096026" y="3167406"/>
                </a:cubicBezTo>
                <a:cubicBezTo>
                  <a:pt x="1103256" y="3196326"/>
                  <a:pt x="1103228" y="3231168"/>
                  <a:pt x="1124307" y="3252247"/>
                </a:cubicBezTo>
                <a:cubicBezTo>
                  <a:pt x="1133734" y="3261674"/>
                  <a:pt x="1144588" y="3269863"/>
                  <a:pt x="1152587" y="3280528"/>
                </a:cubicBezTo>
                <a:cubicBezTo>
                  <a:pt x="1163580" y="3295186"/>
                  <a:pt x="1170704" y="3312417"/>
                  <a:pt x="1180867" y="3327662"/>
                </a:cubicBezTo>
                <a:cubicBezTo>
                  <a:pt x="1189582" y="3340735"/>
                  <a:pt x="1199721" y="3352800"/>
                  <a:pt x="1209148" y="3365369"/>
                </a:cubicBezTo>
                <a:cubicBezTo>
                  <a:pt x="1212290" y="3374796"/>
                  <a:pt x="1213645" y="3385022"/>
                  <a:pt x="1218575" y="3393649"/>
                </a:cubicBezTo>
                <a:cubicBezTo>
                  <a:pt x="1226370" y="3407290"/>
                  <a:pt x="1241020" y="3416769"/>
                  <a:pt x="1246855" y="3431356"/>
                </a:cubicBezTo>
                <a:cubicBezTo>
                  <a:pt x="1253954" y="3449103"/>
                  <a:pt x="1253376" y="3469026"/>
                  <a:pt x="1256282" y="3487917"/>
                </a:cubicBezTo>
                <a:cubicBezTo>
                  <a:pt x="1268662" y="3568385"/>
                  <a:pt x="1257991" y="3530749"/>
                  <a:pt x="1275135" y="3582185"/>
                </a:cubicBezTo>
                <a:cubicBezTo>
                  <a:pt x="1278277" y="3616750"/>
                  <a:pt x="1277033" y="3651999"/>
                  <a:pt x="1284562" y="3685880"/>
                </a:cubicBezTo>
                <a:cubicBezTo>
                  <a:pt x="1296730" y="3740633"/>
                  <a:pt x="1313126" y="3749580"/>
                  <a:pt x="1341123" y="3789575"/>
                </a:cubicBezTo>
                <a:cubicBezTo>
                  <a:pt x="1354117" y="3808138"/>
                  <a:pt x="1367172" y="3826706"/>
                  <a:pt x="1378830" y="3846136"/>
                </a:cubicBezTo>
                <a:cubicBezTo>
                  <a:pt x="1386060" y="3858186"/>
                  <a:pt x="1390236" y="3871926"/>
                  <a:pt x="1397684" y="3883843"/>
                </a:cubicBezTo>
                <a:cubicBezTo>
                  <a:pt x="1406011" y="3897166"/>
                  <a:pt x="1417637" y="3908227"/>
                  <a:pt x="1425964" y="3921550"/>
                </a:cubicBezTo>
                <a:cubicBezTo>
                  <a:pt x="1433412" y="3933467"/>
                  <a:pt x="1437993" y="3946973"/>
                  <a:pt x="1444818" y="3959258"/>
                </a:cubicBezTo>
                <a:cubicBezTo>
                  <a:pt x="1453716" y="3975275"/>
                  <a:pt x="1463671" y="3990681"/>
                  <a:pt x="1473098" y="4006392"/>
                </a:cubicBezTo>
                <a:cubicBezTo>
                  <a:pt x="1479383" y="4028388"/>
                  <a:pt x="1486404" y="4050186"/>
                  <a:pt x="1491952" y="4072379"/>
                </a:cubicBezTo>
                <a:cubicBezTo>
                  <a:pt x="1495435" y="4086310"/>
                  <a:pt x="1504354" y="4141090"/>
                  <a:pt x="1510806" y="4157220"/>
                </a:cubicBezTo>
                <a:cubicBezTo>
                  <a:pt x="1518634" y="4176791"/>
                  <a:pt x="1531258" y="4194210"/>
                  <a:pt x="1539086" y="4213781"/>
                </a:cubicBezTo>
                <a:cubicBezTo>
                  <a:pt x="1569523" y="4289874"/>
                  <a:pt x="1525357" y="4216752"/>
                  <a:pt x="1567366" y="4279769"/>
                </a:cubicBezTo>
                <a:cubicBezTo>
                  <a:pt x="1570508" y="4298623"/>
                  <a:pt x="1574267" y="4317384"/>
                  <a:pt x="1576793" y="4336330"/>
                </a:cubicBezTo>
                <a:cubicBezTo>
                  <a:pt x="1580554" y="4364535"/>
                  <a:pt x="1577935" y="4393949"/>
                  <a:pt x="1586220" y="4421171"/>
                </a:cubicBezTo>
                <a:cubicBezTo>
                  <a:pt x="1590048" y="4433749"/>
                  <a:pt x="1638485" y="4549185"/>
                  <a:pt x="1661634" y="4590853"/>
                </a:cubicBezTo>
                <a:cubicBezTo>
                  <a:pt x="1670532" y="4606870"/>
                  <a:pt x="1681721" y="4621599"/>
                  <a:pt x="1689915" y="4637987"/>
                </a:cubicBezTo>
                <a:cubicBezTo>
                  <a:pt x="1708264" y="4674684"/>
                  <a:pt x="1690642" y="4661680"/>
                  <a:pt x="1708768" y="4703975"/>
                </a:cubicBezTo>
                <a:cubicBezTo>
                  <a:pt x="1713231" y="4714389"/>
                  <a:pt x="1722555" y="4722122"/>
                  <a:pt x="1727622" y="4732255"/>
                </a:cubicBezTo>
                <a:cubicBezTo>
                  <a:pt x="1735190" y="4747390"/>
                  <a:pt x="1737508" y="4765039"/>
                  <a:pt x="1746476" y="4779389"/>
                </a:cubicBezTo>
                <a:cubicBezTo>
                  <a:pt x="1753542" y="4790694"/>
                  <a:pt x="1766080" y="4797548"/>
                  <a:pt x="1774756" y="4807670"/>
                </a:cubicBezTo>
                <a:cubicBezTo>
                  <a:pt x="1788942" y="4824221"/>
                  <a:pt x="1834256" y="4888961"/>
                  <a:pt x="1840744" y="4901938"/>
                </a:cubicBezTo>
                <a:cubicBezTo>
                  <a:pt x="1847028" y="4914507"/>
                  <a:pt x="1852772" y="4927361"/>
                  <a:pt x="1859597" y="4939645"/>
                </a:cubicBezTo>
                <a:cubicBezTo>
                  <a:pt x="1879352" y="4975203"/>
                  <a:pt x="1910325" y="5023142"/>
                  <a:pt x="1935012" y="5052767"/>
                </a:cubicBezTo>
                <a:cubicBezTo>
                  <a:pt x="1990563" y="5119429"/>
                  <a:pt x="1974948" y="5083276"/>
                  <a:pt x="2038707" y="5147035"/>
                </a:cubicBezTo>
                <a:cubicBezTo>
                  <a:pt x="2049816" y="5158144"/>
                  <a:pt x="2055878" y="5173633"/>
                  <a:pt x="2066987" y="5184742"/>
                </a:cubicBezTo>
                <a:cubicBezTo>
                  <a:pt x="2093283" y="5211038"/>
                  <a:pt x="2116977" y="5220259"/>
                  <a:pt x="2151828" y="5231876"/>
                </a:cubicBezTo>
                <a:cubicBezTo>
                  <a:pt x="2164119" y="5235973"/>
                  <a:pt x="2176966" y="5238161"/>
                  <a:pt x="2189535" y="5241303"/>
                </a:cubicBezTo>
                <a:cubicBezTo>
                  <a:pt x="2246096" y="5206738"/>
                  <a:pt x="2306767" y="5178139"/>
                  <a:pt x="2359218" y="5137608"/>
                </a:cubicBezTo>
                <a:cubicBezTo>
                  <a:pt x="2377148" y="5123753"/>
                  <a:pt x="2385267" y="5100477"/>
                  <a:pt x="2396925" y="5081047"/>
                </a:cubicBezTo>
                <a:cubicBezTo>
                  <a:pt x="2423180" y="5037290"/>
                  <a:pt x="2406103" y="5051741"/>
                  <a:pt x="2434632" y="5015060"/>
                </a:cubicBezTo>
                <a:cubicBezTo>
                  <a:pt x="2449699" y="4995688"/>
                  <a:pt x="2467331" y="4978347"/>
                  <a:pt x="2481766" y="4958499"/>
                </a:cubicBezTo>
                <a:cubicBezTo>
                  <a:pt x="2492543" y="4943681"/>
                  <a:pt x="2497874" y="4925059"/>
                  <a:pt x="2510047" y="4911365"/>
                </a:cubicBezTo>
                <a:cubicBezTo>
                  <a:pt x="2553393" y="4862601"/>
                  <a:pt x="2558563" y="4887843"/>
                  <a:pt x="2594888" y="4835950"/>
                </a:cubicBezTo>
                <a:cubicBezTo>
                  <a:pt x="2606976" y="4818681"/>
                  <a:pt x="2611769" y="4797120"/>
                  <a:pt x="2623168" y="4779389"/>
                </a:cubicBezTo>
                <a:cubicBezTo>
                  <a:pt x="2640160" y="4752957"/>
                  <a:pt x="2661843" y="4729810"/>
                  <a:pt x="2679729" y="4703975"/>
                </a:cubicBezTo>
                <a:cubicBezTo>
                  <a:pt x="2690158" y="4688910"/>
                  <a:pt x="2698583" y="4672552"/>
                  <a:pt x="2708010" y="4656841"/>
                </a:cubicBezTo>
                <a:cubicBezTo>
                  <a:pt x="2711152" y="4565715"/>
                  <a:pt x="2706464" y="4473981"/>
                  <a:pt x="2717436" y="4383464"/>
                </a:cubicBezTo>
                <a:cubicBezTo>
                  <a:pt x="2719327" y="4367866"/>
                  <a:pt x="2736707" y="4358627"/>
                  <a:pt x="2745717" y="4345756"/>
                </a:cubicBezTo>
                <a:cubicBezTo>
                  <a:pt x="2758711" y="4327193"/>
                  <a:pt x="2770855" y="4308049"/>
                  <a:pt x="2783424" y="4289196"/>
                </a:cubicBezTo>
                <a:cubicBezTo>
                  <a:pt x="2801568" y="4198479"/>
                  <a:pt x="2777712" y="4282509"/>
                  <a:pt x="2821131" y="4204354"/>
                </a:cubicBezTo>
                <a:cubicBezTo>
                  <a:pt x="2840251" y="4169938"/>
                  <a:pt x="2839361" y="4154689"/>
                  <a:pt x="2849412" y="4119513"/>
                </a:cubicBezTo>
                <a:cubicBezTo>
                  <a:pt x="2852142" y="4109959"/>
                  <a:pt x="2855697" y="4100660"/>
                  <a:pt x="2858839" y="4091233"/>
                </a:cubicBezTo>
                <a:cubicBezTo>
                  <a:pt x="2862954" y="4037737"/>
                  <a:pt x="2866275" y="3959780"/>
                  <a:pt x="2877692" y="3902697"/>
                </a:cubicBezTo>
                <a:cubicBezTo>
                  <a:pt x="2882774" y="3877288"/>
                  <a:pt x="2885913" y="3850912"/>
                  <a:pt x="2896546" y="3827282"/>
                </a:cubicBezTo>
                <a:cubicBezTo>
                  <a:pt x="2914460" y="3787473"/>
                  <a:pt x="2935263" y="3748248"/>
                  <a:pt x="2962533" y="3714161"/>
                </a:cubicBezTo>
                <a:cubicBezTo>
                  <a:pt x="2975102" y="3698450"/>
                  <a:pt x="2984530" y="3679596"/>
                  <a:pt x="3000241" y="3667027"/>
                </a:cubicBezTo>
                <a:cubicBezTo>
                  <a:pt x="3026793" y="3645785"/>
                  <a:pt x="3081855" y="3630395"/>
                  <a:pt x="3113362" y="3619893"/>
                </a:cubicBezTo>
                <a:cubicBezTo>
                  <a:pt x="3129073" y="3607324"/>
                  <a:pt x="3143521" y="3592987"/>
                  <a:pt x="3160496" y="3582185"/>
                </a:cubicBezTo>
                <a:cubicBezTo>
                  <a:pt x="3201378" y="3556169"/>
                  <a:pt x="3228601" y="3550057"/>
                  <a:pt x="3273618" y="3535051"/>
                </a:cubicBezTo>
                <a:cubicBezTo>
                  <a:pt x="3286187" y="3522482"/>
                  <a:pt x="3298040" y="3509153"/>
                  <a:pt x="3311325" y="3497344"/>
                </a:cubicBezTo>
                <a:cubicBezTo>
                  <a:pt x="3326363" y="3483977"/>
                  <a:pt x="3345578" y="3475094"/>
                  <a:pt x="3358459" y="3459637"/>
                </a:cubicBezTo>
                <a:cubicBezTo>
                  <a:pt x="3528123" y="3256039"/>
                  <a:pt x="3316809" y="3473006"/>
                  <a:pt x="3443300" y="3346515"/>
                </a:cubicBezTo>
                <a:cubicBezTo>
                  <a:pt x="3461160" y="3292937"/>
                  <a:pt x="3492606" y="3181004"/>
                  <a:pt x="3546995" y="3167406"/>
                </a:cubicBezTo>
                <a:lnTo>
                  <a:pt x="3584702" y="3157979"/>
                </a:lnTo>
                <a:cubicBezTo>
                  <a:pt x="3675843" y="3103295"/>
                  <a:pt x="3590995" y="3156402"/>
                  <a:pt x="3669544" y="3101418"/>
                </a:cubicBezTo>
                <a:cubicBezTo>
                  <a:pt x="3688107" y="3088424"/>
                  <a:pt x="3707666" y="3076881"/>
                  <a:pt x="3726105" y="3063711"/>
                </a:cubicBezTo>
                <a:cubicBezTo>
                  <a:pt x="3751675" y="3045447"/>
                  <a:pt x="3775684" y="3025036"/>
                  <a:pt x="3801519" y="3007150"/>
                </a:cubicBezTo>
                <a:cubicBezTo>
                  <a:pt x="3839052" y="2981166"/>
                  <a:pt x="3851001" y="2985165"/>
                  <a:pt x="3876933" y="2950589"/>
                </a:cubicBezTo>
                <a:cubicBezTo>
                  <a:pt x="3897326" y="2923398"/>
                  <a:pt x="3911735" y="2891859"/>
                  <a:pt x="3933494" y="2865748"/>
                </a:cubicBezTo>
                <a:cubicBezTo>
                  <a:pt x="3949205" y="2846894"/>
                  <a:pt x="3965297" y="2828351"/>
                  <a:pt x="3980628" y="2809187"/>
                </a:cubicBezTo>
                <a:cubicBezTo>
                  <a:pt x="3990443" y="2796918"/>
                  <a:pt x="3998563" y="2783304"/>
                  <a:pt x="4008909" y="2771480"/>
                </a:cubicBezTo>
                <a:cubicBezTo>
                  <a:pt x="4040709" y="2735137"/>
                  <a:pt x="4088723" y="2698530"/>
                  <a:pt x="4122030" y="2667785"/>
                </a:cubicBezTo>
                <a:cubicBezTo>
                  <a:pt x="4138357" y="2652714"/>
                  <a:pt x="4152723" y="2635597"/>
                  <a:pt x="4169164" y="2620651"/>
                </a:cubicBezTo>
                <a:cubicBezTo>
                  <a:pt x="4187324" y="2604142"/>
                  <a:pt x="4208371" y="2590871"/>
                  <a:pt x="4225725" y="2573517"/>
                </a:cubicBezTo>
                <a:cubicBezTo>
                  <a:pt x="4315861" y="2483382"/>
                  <a:pt x="4243455" y="2529031"/>
                  <a:pt x="4338847" y="2469822"/>
                </a:cubicBezTo>
                <a:cubicBezTo>
                  <a:pt x="4410733" y="2425203"/>
                  <a:pt x="4495836" y="2397674"/>
                  <a:pt x="4555663" y="2337847"/>
                </a:cubicBezTo>
                <a:cubicBezTo>
                  <a:pt x="4568232" y="2325278"/>
                  <a:pt x="4578128" y="2309285"/>
                  <a:pt x="4593370" y="2300140"/>
                </a:cubicBezTo>
                <a:cubicBezTo>
                  <a:pt x="4610411" y="2289915"/>
                  <a:pt x="4631586" y="2288930"/>
                  <a:pt x="4649931" y="2281286"/>
                </a:cubicBezTo>
                <a:cubicBezTo>
                  <a:pt x="4798604" y="2219339"/>
                  <a:pt x="4616409" y="2283034"/>
                  <a:pt x="4763053" y="2234152"/>
                </a:cubicBezTo>
                <a:cubicBezTo>
                  <a:pt x="4778764" y="2221583"/>
                  <a:pt x="4793704" y="2207983"/>
                  <a:pt x="4810187" y="2196445"/>
                </a:cubicBezTo>
                <a:cubicBezTo>
                  <a:pt x="4825197" y="2185938"/>
                  <a:pt x="4841784" y="2177876"/>
                  <a:pt x="4857321" y="2168165"/>
                </a:cubicBezTo>
                <a:cubicBezTo>
                  <a:pt x="4866928" y="2162160"/>
                  <a:pt x="4876174" y="2155596"/>
                  <a:pt x="4885601" y="2149311"/>
                </a:cubicBezTo>
                <a:cubicBezTo>
                  <a:pt x="4901312" y="2099035"/>
                  <a:pt x="4903516" y="2042309"/>
                  <a:pt x="4932735" y="1998482"/>
                </a:cubicBezTo>
                <a:cubicBezTo>
                  <a:pt x="4959384" y="1958510"/>
                  <a:pt x="4946522" y="1980335"/>
                  <a:pt x="4970443" y="1932495"/>
                </a:cubicBezTo>
                <a:cubicBezTo>
                  <a:pt x="4990060" y="1854020"/>
                  <a:pt x="4966173" y="1931604"/>
                  <a:pt x="4998723" y="1866507"/>
                </a:cubicBezTo>
                <a:cubicBezTo>
                  <a:pt x="5006291" y="1851372"/>
                  <a:pt x="5012226" y="1835426"/>
                  <a:pt x="5017577" y="1819373"/>
                </a:cubicBezTo>
                <a:cubicBezTo>
                  <a:pt x="5021674" y="1807082"/>
                  <a:pt x="5021741" y="1793505"/>
                  <a:pt x="5027003" y="1781666"/>
                </a:cubicBezTo>
                <a:cubicBezTo>
                  <a:pt x="5034444" y="1764923"/>
                  <a:pt x="5046386" y="1750549"/>
                  <a:pt x="5055284" y="1734532"/>
                </a:cubicBezTo>
                <a:cubicBezTo>
                  <a:pt x="5062109" y="1722248"/>
                  <a:pt x="5068431" y="1709666"/>
                  <a:pt x="5074138" y="1696825"/>
                </a:cubicBezTo>
                <a:cubicBezTo>
                  <a:pt x="5081010" y="1681362"/>
                  <a:pt x="5085989" y="1665096"/>
                  <a:pt x="5092991" y="1649691"/>
                </a:cubicBezTo>
                <a:cubicBezTo>
                  <a:pt x="5116808" y="1597294"/>
                  <a:pt x="5114703" y="1602985"/>
                  <a:pt x="5140125" y="1564849"/>
                </a:cubicBezTo>
                <a:cubicBezTo>
                  <a:pt x="4992726" y="1417450"/>
                  <a:pt x="5127956" y="1521273"/>
                  <a:pt x="4810187" y="1461154"/>
                </a:cubicBezTo>
                <a:cubicBezTo>
                  <a:pt x="4776934" y="1454863"/>
                  <a:pt x="4746845" y="1437192"/>
                  <a:pt x="4715919" y="1423447"/>
                </a:cubicBezTo>
                <a:cubicBezTo>
                  <a:pt x="4690236" y="1412032"/>
                  <a:pt x="4666600" y="1396178"/>
                  <a:pt x="4640505" y="1385740"/>
                </a:cubicBezTo>
                <a:cubicBezTo>
                  <a:pt x="4521849" y="1338277"/>
                  <a:pt x="4683953" y="1404633"/>
                  <a:pt x="4517956" y="1329179"/>
                </a:cubicBezTo>
                <a:cubicBezTo>
                  <a:pt x="4496608" y="1319475"/>
                  <a:pt x="4417136" y="1301515"/>
                  <a:pt x="4414261" y="1300899"/>
                </a:cubicBezTo>
                <a:cubicBezTo>
                  <a:pt x="4395572" y="1296894"/>
                  <a:pt x="4376306" y="1295850"/>
                  <a:pt x="4357700" y="1291472"/>
                </a:cubicBezTo>
                <a:cubicBezTo>
                  <a:pt x="4322825" y="1283266"/>
                  <a:pt x="4287995" y="1274522"/>
                  <a:pt x="4254006" y="1263192"/>
                </a:cubicBezTo>
                <a:cubicBezTo>
                  <a:pt x="4240674" y="1258748"/>
                  <a:pt x="4229876" y="1247959"/>
                  <a:pt x="4216298" y="1244338"/>
                </a:cubicBezTo>
                <a:cubicBezTo>
                  <a:pt x="4182353" y="1235286"/>
                  <a:pt x="4146816" y="1233467"/>
                  <a:pt x="4112603" y="1225484"/>
                </a:cubicBezTo>
                <a:cubicBezTo>
                  <a:pt x="4052482" y="1211456"/>
                  <a:pt x="3993107" y="1194400"/>
                  <a:pt x="3933494" y="1178350"/>
                </a:cubicBezTo>
                <a:cubicBezTo>
                  <a:pt x="3911405" y="1172403"/>
                  <a:pt x="3889939" y="1163983"/>
                  <a:pt x="3867507" y="1159497"/>
                </a:cubicBezTo>
                <a:cubicBezTo>
                  <a:pt x="3851796" y="1156355"/>
                  <a:pt x="3835831" y="1154286"/>
                  <a:pt x="3820373" y="1150070"/>
                </a:cubicBezTo>
                <a:cubicBezTo>
                  <a:pt x="3751294" y="1131230"/>
                  <a:pt x="3772350" y="1128332"/>
                  <a:pt x="3697824" y="1112363"/>
                </a:cubicBezTo>
                <a:cubicBezTo>
                  <a:pt x="3676098" y="1107707"/>
                  <a:pt x="3653832" y="1106078"/>
                  <a:pt x="3631836" y="1102936"/>
                </a:cubicBezTo>
                <a:cubicBezTo>
                  <a:pt x="3603556" y="1093509"/>
                  <a:pt x="3573658" y="1087987"/>
                  <a:pt x="3546995" y="1074655"/>
                </a:cubicBezTo>
                <a:cubicBezTo>
                  <a:pt x="3516595" y="1059455"/>
                  <a:pt x="3493832" y="1030414"/>
                  <a:pt x="3462154" y="1018095"/>
                </a:cubicBezTo>
                <a:cubicBezTo>
                  <a:pt x="3435634" y="1007782"/>
                  <a:pt x="3405593" y="1011810"/>
                  <a:pt x="3377313" y="1008668"/>
                </a:cubicBezTo>
                <a:lnTo>
                  <a:pt x="3264191" y="961534"/>
                </a:lnTo>
                <a:cubicBezTo>
                  <a:pt x="3223555" y="945279"/>
                  <a:pt x="3181638" y="932175"/>
                  <a:pt x="3141643" y="914400"/>
                </a:cubicBezTo>
                <a:cubicBezTo>
                  <a:pt x="3113362" y="901831"/>
                  <a:pt x="3084050" y="891365"/>
                  <a:pt x="3056801" y="876693"/>
                </a:cubicBezTo>
                <a:cubicBezTo>
                  <a:pt x="2973473" y="831824"/>
                  <a:pt x="3063409" y="859491"/>
                  <a:pt x="2981387" y="838985"/>
                </a:cubicBezTo>
                <a:cubicBezTo>
                  <a:pt x="2953107" y="820132"/>
                  <a:pt x="2927716" y="795977"/>
                  <a:pt x="2896546" y="782425"/>
                </a:cubicBezTo>
                <a:cubicBezTo>
                  <a:pt x="2836828" y="756461"/>
                  <a:pt x="2715824" y="736766"/>
                  <a:pt x="2651449" y="716437"/>
                </a:cubicBezTo>
                <a:cubicBezTo>
                  <a:pt x="2469693" y="659040"/>
                  <a:pt x="2681723" y="717234"/>
                  <a:pt x="2538327" y="659876"/>
                </a:cubicBezTo>
                <a:cubicBezTo>
                  <a:pt x="2523450" y="653925"/>
                  <a:pt x="2506904" y="653591"/>
                  <a:pt x="2491193" y="650449"/>
                </a:cubicBezTo>
                <a:cubicBezTo>
                  <a:pt x="2469197" y="634738"/>
                  <a:pt x="2448675" y="616726"/>
                  <a:pt x="2425206" y="603315"/>
                </a:cubicBezTo>
                <a:cubicBezTo>
                  <a:pt x="2404428" y="591442"/>
                  <a:pt x="2379599" y="587577"/>
                  <a:pt x="2359218" y="575035"/>
                </a:cubicBezTo>
                <a:cubicBezTo>
                  <a:pt x="2219263" y="488910"/>
                  <a:pt x="2373981" y="556431"/>
                  <a:pt x="2255523" y="509047"/>
                </a:cubicBezTo>
                <a:cubicBezTo>
                  <a:pt x="2230385" y="487051"/>
                  <a:pt x="2203728" y="466679"/>
                  <a:pt x="2180109" y="443060"/>
                </a:cubicBezTo>
                <a:cubicBezTo>
                  <a:pt x="2172098" y="435049"/>
                  <a:pt x="2169266" y="422790"/>
                  <a:pt x="2161255" y="414779"/>
                </a:cubicBezTo>
                <a:cubicBezTo>
                  <a:pt x="2150146" y="403670"/>
                  <a:pt x="2135477" y="396724"/>
                  <a:pt x="2123548" y="386499"/>
                </a:cubicBezTo>
                <a:cubicBezTo>
                  <a:pt x="2075399" y="345228"/>
                  <a:pt x="2112896" y="360459"/>
                  <a:pt x="2038707" y="320511"/>
                </a:cubicBezTo>
                <a:cubicBezTo>
                  <a:pt x="1871051" y="230235"/>
                  <a:pt x="2104964" y="382893"/>
                  <a:pt x="1859597" y="235670"/>
                </a:cubicBezTo>
                <a:cubicBezTo>
                  <a:pt x="1843886" y="226243"/>
                  <a:pt x="1827708" y="217553"/>
                  <a:pt x="1812463" y="207389"/>
                </a:cubicBezTo>
                <a:cubicBezTo>
                  <a:pt x="1776994" y="183743"/>
                  <a:pt x="1758456" y="161533"/>
                  <a:pt x="1718195" y="141402"/>
                </a:cubicBezTo>
                <a:cubicBezTo>
                  <a:pt x="1681658" y="123134"/>
                  <a:pt x="1643827" y="107186"/>
                  <a:pt x="1605074" y="94268"/>
                </a:cubicBezTo>
                <a:cubicBezTo>
                  <a:pt x="1571902" y="83211"/>
                  <a:pt x="1530499" y="69797"/>
                  <a:pt x="1501379" y="56561"/>
                </a:cubicBezTo>
                <a:cubicBezTo>
                  <a:pt x="1471028" y="42765"/>
                  <a:pt x="1471297" y="26832"/>
                  <a:pt x="1435391" y="18853"/>
                </a:cubicBezTo>
                <a:cubicBezTo>
                  <a:pt x="1392011" y="9213"/>
                  <a:pt x="1347408" y="6284"/>
                  <a:pt x="1303416" y="0"/>
                </a:cubicBezTo>
                <a:cubicBezTo>
                  <a:pt x="1256282" y="3142"/>
                  <a:pt x="1208730" y="2420"/>
                  <a:pt x="1162014" y="9427"/>
                </a:cubicBezTo>
                <a:cubicBezTo>
                  <a:pt x="1145280" y="11937"/>
                  <a:pt x="1128650" y="18445"/>
                  <a:pt x="1114880" y="28280"/>
                </a:cubicBezTo>
                <a:cubicBezTo>
                  <a:pt x="1097892" y="40414"/>
                  <a:pt x="1083428" y="91186"/>
                  <a:pt x="1077173" y="103695"/>
                </a:cubicBezTo>
                <a:cubicBezTo>
                  <a:pt x="1068979" y="120083"/>
                  <a:pt x="1058319" y="135118"/>
                  <a:pt x="1048892" y="150829"/>
                </a:cubicBezTo>
                <a:cubicBezTo>
                  <a:pt x="1043198" y="184992"/>
                  <a:pt x="1040795" y="224249"/>
                  <a:pt x="1020612" y="254524"/>
                </a:cubicBezTo>
                <a:cubicBezTo>
                  <a:pt x="998291" y="288006"/>
                  <a:pt x="970059" y="317150"/>
                  <a:pt x="945197" y="348792"/>
                </a:cubicBezTo>
                <a:cubicBezTo>
                  <a:pt x="935490" y="361146"/>
                  <a:pt x="923106" y="372058"/>
                  <a:pt x="916917" y="386499"/>
                </a:cubicBezTo>
                <a:lnTo>
                  <a:pt x="888636" y="452486"/>
                </a:lnTo>
                <a:cubicBezTo>
                  <a:pt x="881740" y="486969"/>
                  <a:pt x="876305" y="524283"/>
                  <a:pt x="860356" y="556181"/>
                </a:cubicBezTo>
                <a:cubicBezTo>
                  <a:pt x="853330" y="570234"/>
                  <a:pt x="841086" y="581017"/>
                  <a:pt x="832076" y="593888"/>
                </a:cubicBezTo>
                <a:cubicBezTo>
                  <a:pt x="819082" y="612451"/>
                  <a:pt x="806937" y="631595"/>
                  <a:pt x="794368" y="650449"/>
                </a:cubicBezTo>
                <a:cubicBezTo>
                  <a:pt x="788083" y="659876"/>
                  <a:pt x="781344" y="669015"/>
                  <a:pt x="775515" y="678730"/>
                </a:cubicBezTo>
                <a:cubicBezTo>
                  <a:pt x="766088" y="694441"/>
                  <a:pt x="760190" y="712908"/>
                  <a:pt x="747234" y="725864"/>
                </a:cubicBezTo>
                <a:cubicBezTo>
                  <a:pt x="740208" y="732890"/>
                  <a:pt x="728381" y="732149"/>
                  <a:pt x="718954" y="735291"/>
                </a:cubicBezTo>
                <a:cubicBezTo>
                  <a:pt x="678010" y="776234"/>
                  <a:pt x="666809" y="796062"/>
                  <a:pt x="624686" y="820132"/>
                </a:cubicBezTo>
                <a:cubicBezTo>
                  <a:pt x="612485" y="827104"/>
                  <a:pt x="599548" y="832701"/>
                  <a:pt x="586979" y="838985"/>
                </a:cubicBezTo>
                <a:cubicBezTo>
                  <a:pt x="574410" y="851554"/>
                  <a:pt x="559604" y="862228"/>
                  <a:pt x="549272" y="876693"/>
                </a:cubicBezTo>
                <a:cubicBezTo>
                  <a:pt x="543496" y="884779"/>
                  <a:pt x="545946" y="897130"/>
                  <a:pt x="539845" y="904973"/>
                </a:cubicBezTo>
                <a:cubicBezTo>
                  <a:pt x="523475" y="926020"/>
                  <a:pt x="498074" y="939349"/>
                  <a:pt x="483284" y="961534"/>
                </a:cubicBezTo>
                <a:cubicBezTo>
                  <a:pt x="436473" y="1031748"/>
                  <a:pt x="496636" y="945512"/>
                  <a:pt x="436150" y="1018095"/>
                </a:cubicBezTo>
                <a:cubicBezTo>
                  <a:pt x="428897" y="1026799"/>
                  <a:pt x="426000" y="1039122"/>
                  <a:pt x="417296" y="1046375"/>
                </a:cubicBezTo>
                <a:cubicBezTo>
                  <a:pt x="406500" y="1055371"/>
                  <a:pt x="391101" y="1057170"/>
                  <a:pt x="379589" y="1065229"/>
                </a:cubicBezTo>
                <a:cubicBezTo>
                  <a:pt x="359484" y="1079303"/>
                  <a:pt x="341882" y="1096652"/>
                  <a:pt x="323028" y="1112363"/>
                </a:cubicBezTo>
                <a:cubicBezTo>
                  <a:pt x="313601" y="1128074"/>
                  <a:pt x="301795" y="1142584"/>
                  <a:pt x="294748" y="1159497"/>
                </a:cubicBezTo>
                <a:cubicBezTo>
                  <a:pt x="293259" y="1163071"/>
                  <a:pt x="269591" y="1245696"/>
                  <a:pt x="266467" y="1263192"/>
                </a:cubicBezTo>
                <a:cubicBezTo>
                  <a:pt x="253027" y="1338456"/>
                  <a:pt x="304747" y="1480992"/>
                  <a:pt x="228760" y="1489435"/>
                </a:cubicBezTo>
                <a:cubicBezTo>
                  <a:pt x="96659" y="1504113"/>
                  <a:pt x="172124" y="1495101"/>
                  <a:pt x="2517" y="1517715"/>
                </a:cubicBezTo>
                <a:cubicBezTo>
                  <a:pt x="-8434" y="1561519"/>
                  <a:pt x="19799" y="1531856"/>
                  <a:pt x="21370" y="154599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un">
                <a:extLst>
                  <a:ext uri="{FF2B5EF4-FFF2-40B4-BE49-F238E27FC236}">
                    <a16:creationId xmlns:a16="http://schemas.microsoft.com/office/drawing/2014/main" id="{3AA59F3C-05A6-7917-9115-947CA7B79B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1218677"/>
                  </p:ext>
                </p:extLst>
              </p:nvPr>
            </p:nvGraphicFramePr>
            <p:xfrm>
              <a:off x="6524736" y="1495424"/>
              <a:ext cx="1122732" cy="111541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22732" cy="1115418"/>
                    </a:xfrm>
                    <a:prstGeom prst="rect">
                      <a:avLst/>
                    </a:prstGeom>
                  </am3d:spPr>
                  <am3d:camera>
                    <am3d:pos x="0" y="0" z="719309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0073" d="1000000"/>
                    <am3d:preTrans dx="3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802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un">
                <a:extLst>
                  <a:ext uri="{FF2B5EF4-FFF2-40B4-BE49-F238E27FC236}">
                    <a16:creationId xmlns:a16="http://schemas.microsoft.com/office/drawing/2014/main" id="{3AA59F3C-05A6-7917-9115-947CA7B79B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24736" y="1495424"/>
                <a:ext cx="1122732" cy="111541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kstniOkvir 14">
            <a:extLst>
              <a:ext uri="{FF2B5EF4-FFF2-40B4-BE49-F238E27FC236}">
                <a16:creationId xmlns:a16="http://schemas.microsoft.com/office/drawing/2014/main" id="{808DE9D5-81F2-25ED-336A-BF5CC4E0F8CF}"/>
              </a:ext>
            </a:extLst>
          </p:cNvPr>
          <p:cNvSpPr txBox="1"/>
          <p:nvPr/>
        </p:nvSpPr>
        <p:spPr>
          <a:xfrm>
            <a:off x="297202" y="2659746"/>
            <a:ext cx="3170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Nastaje prostor s toplim</a:t>
            </a:r>
          </a:p>
          <a:p>
            <a:r>
              <a:rPr lang="hr-HR" sz="2400" dirty="0"/>
              <a:t> zrakom koji jer je lakši </a:t>
            </a:r>
          </a:p>
          <a:p>
            <a:r>
              <a:rPr lang="hr-HR" sz="2400" dirty="0"/>
              <a:t>odlazi u visine.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BEFD288-9904-08CF-6643-060EC271B3A8}"/>
              </a:ext>
            </a:extLst>
          </p:cNvPr>
          <p:cNvSpPr txBox="1"/>
          <p:nvPr/>
        </p:nvSpPr>
        <p:spPr>
          <a:xfrm>
            <a:off x="553128" y="2619978"/>
            <a:ext cx="2552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Stvara se područje </a:t>
            </a:r>
          </a:p>
          <a:p>
            <a:r>
              <a:rPr lang="hr-HR" sz="2400" dirty="0"/>
              <a:t>niskog tlaka zraka </a:t>
            </a:r>
          </a:p>
          <a:p>
            <a:r>
              <a:rPr lang="hr-HR" sz="2400" dirty="0"/>
              <a:t>nad kopnom.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FCDF59D-A07A-03E3-7A96-0A7BE08F8AB9}"/>
              </a:ext>
            </a:extLst>
          </p:cNvPr>
          <p:cNvSpPr txBox="1"/>
          <p:nvPr/>
        </p:nvSpPr>
        <p:spPr>
          <a:xfrm>
            <a:off x="455629" y="2656034"/>
            <a:ext cx="2882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Dolaze vlažni vjetrovi </a:t>
            </a:r>
          </a:p>
          <a:p>
            <a:r>
              <a:rPr lang="hr-HR" sz="2400" dirty="0"/>
              <a:t>preko oceana </a:t>
            </a:r>
          </a:p>
          <a:p>
            <a:r>
              <a:rPr lang="hr-HR" sz="2400" dirty="0"/>
              <a:t>s jugozapada</a:t>
            </a:r>
            <a:r>
              <a:rPr lang="hr-HR" dirty="0"/>
              <a:t>.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2780FE0-D9C6-DC80-6AA5-4AF92A89F085}"/>
              </a:ext>
            </a:extLst>
          </p:cNvPr>
          <p:cNvSpPr txBox="1"/>
          <p:nvPr/>
        </p:nvSpPr>
        <p:spPr>
          <a:xfrm>
            <a:off x="230548" y="2943493"/>
            <a:ext cx="3303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Sa sobom donose brojne</a:t>
            </a:r>
          </a:p>
          <a:p>
            <a:r>
              <a:rPr lang="hr-HR" sz="2400" dirty="0"/>
              <a:t>oblake s kišom</a:t>
            </a:r>
            <a:r>
              <a:rPr lang="hr-HR" dirty="0"/>
              <a:t>.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E4805759-E548-0B26-C361-022D04340C10}"/>
              </a:ext>
            </a:extLst>
          </p:cNvPr>
          <p:cNvSpPr/>
          <p:nvPr/>
        </p:nvSpPr>
        <p:spPr>
          <a:xfrm rot="19049530">
            <a:off x="6636852" y="5301421"/>
            <a:ext cx="537327" cy="160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C991875-88FC-9436-21EC-32D0DCE56F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403" y="6108784"/>
            <a:ext cx="445047" cy="420660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3DF8AE67-9514-73DC-02A6-8F3E471310D8}"/>
              </a:ext>
            </a:extLst>
          </p:cNvPr>
          <p:cNvSpPr/>
          <p:nvPr/>
        </p:nvSpPr>
        <p:spPr>
          <a:xfrm rot="19049530">
            <a:off x="6817438" y="5665102"/>
            <a:ext cx="537327" cy="160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639A16C5-4EEF-DCAC-FC4F-6C09F6C2209B}"/>
              </a:ext>
            </a:extLst>
          </p:cNvPr>
          <p:cNvSpPr/>
          <p:nvPr/>
        </p:nvSpPr>
        <p:spPr>
          <a:xfrm rot="19049530">
            <a:off x="7001819" y="5952836"/>
            <a:ext cx="537327" cy="160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4A4D6F62-0C5F-6ED7-FC86-87DA19C46932}"/>
              </a:ext>
            </a:extLst>
          </p:cNvPr>
          <p:cNvSpPr/>
          <p:nvPr/>
        </p:nvSpPr>
        <p:spPr>
          <a:xfrm rot="19049530">
            <a:off x="7490295" y="6483795"/>
            <a:ext cx="537327" cy="160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Grafika 18" descr="Rain with solid fill">
            <a:extLst>
              <a:ext uri="{FF2B5EF4-FFF2-40B4-BE49-F238E27FC236}">
                <a16:creationId xmlns:a16="http://schemas.microsoft.com/office/drawing/2014/main" id="{2C8665F0-9BCE-3803-BCFE-C89787594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38591" y="4459220"/>
            <a:ext cx="914400" cy="914400"/>
          </a:xfrm>
          <a:prstGeom prst="rect">
            <a:avLst/>
          </a:prstGeom>
        </p:spPr>
      </p:pic>
      <p:pic>
        <p:nvPicPr>
          <p:cNvPr id="20" name="Grafika 19" descr="Rain with solid fill">
            <a:extLst>
              <a:ext uri="{FF2B5EF4-FFF2-40B4-BE49-F238E27FC236}">
                <a16:creationId xmlns:a16="http://schemas.microsoft.com/office/drawing/2014/main" id="{44A7CE67-2602-D092-86A2-4605DDD94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1329" y="4166518"/>
            <a:ext cx="914400" cy="914400"/>
          </a:xfrm>
          <a:prstGeom prst="rect">
            <a:avLst/>
          </a:prstGeom>
        </p:spPr>
      </p:pic>
      <p:pic>
        <p:nvPicPr>
          <p:cNvPr id="21" name="Grafika 20" descr="Rain with solid fill">
            <a:extLst>
              <a:ext uri="{FF2B5EF4-FFF2-40B4-BE49-F238E27FC236}">
                <a16:creationId xmlns:a16="http://schemas.microsoft.com/office/drawing/2014/main" id="{EDAD5CCA-0ED6-E797-E2CC-F956F264A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9450" y="4554688"/>
            <a:ext cx="914400" cy="914400"/>
          </a:xfrm>
          <a:prstGeom prst="rect">
            <a:avLst/>
          </a:prstGeom>
        </p:spPr>
      </p:pic>
      <p:pic>
        <p:nvPicPr>
          <p:cNvPr id="22" name="Grafika 21" descr="Rain with solid fill">
            <a:extLst>
              <a:ext uri="{FF2B5EF4-FFF2-40B4-BE49-F238E27FC236}">
                <a16:creationId xmlns:a16="http://schemas.microsoft.com/office/drawing/2014/main" id="{74707207-6554-3DCE-99FF-582AE4DC0C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0167" y="4102914"/>
            <a:ext cx="892427" cy="892427"/>
          </a:xfrm>
          <a:prstGeom prst="rect">
            <a:avLst/>
          </a:prstGeom>
        </p:spPr>
      </p:pic>
      <p:pic>
        <p:nvPicPr>
          <p:cNvPr id="23" name="Grafika 22" descr="Rain with solid fill">
            <a:extLst>
              <a:ext uri="{FF2B5EF4-FFF2-40B4-BE49-F238E27FC236}">
                <a16:creationId xmlns:a16="http://schemas.microsoft.com/office/drawing/2014/main" id="{C8F7F3DE-5574-6B5D-5F28-8C3ABA37F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54210" y="4852958"/>
            <a:ext cx="914400" cy="914400"/>
          </a:xfrm>
          <a:prstGeom prst="rect">
            <a:avLst/>
          </a:prstGeom>
        </p:spPr>
      </p:pic>
      <p:pic>
        <p:nvPicPr>
          <p:cNvPr id="24" name="Grafika 23" descr="Rain with solid fill">
            <a:extLst>
              <a:ext uri="{FF2B5EF4-FFF2-40B4-BE49-F238E27FC236}">
                <a16:creationId xmlns:a16="http://schemas.microsoft.com/office/drawing/2014/main" id="{F90678AE-99DC-EB44-D668-3082F4C7F8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2523" y="4598871"/>
            <a:ext cx="914400" cy="914400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EA682F8A-FE10-38BF-2D0F-E3F418FC6179}"/>
              </a:ext>
            </a:extLst>
          </p:cNvPr>
          <p:cNvSpPr txBox="1"/>
          <p:nvPr/>
        </p:nvSpPr>
        <p:spPr>
          <a:xfrm>
            <a:off x="3398709" y="5571172"/>
            <a:ext cx="29787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dirty="0"/>
              <a:t>Zašto zimski monsuni u Indiji </a:t>
            </a:r>
          </a:p>
          <a:p>
            <a:r>
              <a:rPr lang="hr-HR" dirty="0"/>
              <a:t>ne donose kišu, a na otočju </a:t>
            </a:r>
          </a:p>
          <a:p>
            <a:r>
              <a:rPr lang="hr-HR" dirty="0"/>
              <a:t>Filipini mogu nositi padaline? </a:t>
            </a:r>
          </a:p>
        </p:txBody>
      </p:sp>
    </p:spTree>
    <p:extLst>
      <p:ext uri="{BB962C8B-B14F-4D97-AF65-F5344CB8AC3E}">
        <p14:creationId xmlns:p14="http://schemas.microsoft.com/office/powerpoint/2010/main" val="21086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repeatCount="300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5156 -0.26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1331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1474 -0.2604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1303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5157 -0.2620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1310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3659 -0.2525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1263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3672 -0.2474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2" grpId="0" animBg="1"/>
      <p:bldP spid="2" grpId="1" animBg="1"/>
      <p:bldP spid="2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0BC4AD4-EA99-22F4-2EC9-2C0E9E00B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869"/>
            <a:ext cx="6972300" cy="4208927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neophodan za poljoprivredu Južne i Jugoistočne Azije</a:t>
            </a:r>
          </a:p>
          <a:p>
            <a:r>
              <a:rPr lang="hr-HR" dirty="0"/>
              <a:t>počinje ranije i duže traje na područjima bliže ekvatoru</a:t>
            </a:r>
          </a:p>
          <a:p>
            <a:r>
              <a:rPr lang="hr-HR" dirty="0"/>
              <a:t>njegovo kašnjenje može uzrokovati znatno smanjenje uroda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ALI…</a:t>
            </a:r>
          </a:p>
          <a:p>
            <a:endParaRPr lang="hr-HR" dirty="0"/>
          </a:p>
          <a:p>
            <a:r>
              <a:rPr lang="hr-HR" dirty="0"/>
              <a:t>ima i negativne strane poput poplava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8A7B983-6C30-B04C-4614-380347D0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001"/>
            <a:ext cx="10515600" cy="770868"/>
          </a:xfrm>
        </p:spPr>
        <p:txBody>
          <a:bodyPr/>
          <a:lstStyle/>
          <a:p>
            <a:r>
              <a:rPr lang="hr-HR" dirty="0"/>
              <a:t>Ljetni monsun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34D847-1E79-445E-E0C1-A6E6A630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548" y="2579571"/>
            <a:ext cx="3503054" cy="2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E3BC145-EC37-CCAE-2DC8-2131B689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3227556"/>
            <a:ext cx="5457825" cy="3304640"/>
          </a:xfrm>
        </p:spPr>
        <p:txBody>
          <a:bodyPr/>
          <a:lstStyle/>
          <a:p>
            <a:r>
              <a:rPr lang="hr-HR" b="1" dirty="0"/>
              <a:t>riža</a:t>
            </a:r>
            <a:r>
              <a:rPr lang="hr-HR" dirty="0"/>
              <a:t> –&gt; više od 90% svjetske proizvodnje </a:t>
            </a:r>
          </a:p>
          <a:p>
            <a:pPr marL="0" indent="0">
              <a:buNone/>
            </a:pPr>
            <a:r>
              <a:rPr lang="hr-HR" dirty="0"/>
              <a:t>  -&gt; povoljni prirodni preduvjeti rast u vodi</a:t>
            </a:r>
          </a:p>
          <a:p>
            <a:r>
              <a:rPr lang="hr-HR" b="1" dirty="0"/>
              <a:t>kaučukovac</a:t>
            </a:r>
            <a:r>
              <a:rPr lang="hr-HR" dirty="0"/>
              <a:t> -&gt; drvo iz kojeg se dobiva kaučuk</a:t>
            </a:r>
          </a:p>
          <a:p>
            <a:pPr marL="0" indent="0">
              <a:buNone/>
            </a:pPr>
            <a:r>
              <a:rPr lang="hr-HR" dirty="0"/>
              <a:t> -&gt; prirodna guma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0899437-B97F-EBED-92A1-F58DCE82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Poljoprivreda Monsunske Azije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F39A4C-5A19-1894-CA5F-832C83B4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62" y="3227556"/>
            <a:ext cx="4739425" cy="317464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DE49903-2E39-311C-9DA2-468AF5A3A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89" y="2837031"/>
            <a:ext cx="5667211" cy="26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0899437-B97F-EBED-92A1-F58DCE82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353"/>
            <a:ext cx="10515600" cy="770868"/>
          </a:xfrm>
        </p:spPr>
        <p:txBody>
          <a:bodyPr/>
          <a:lstStyle/>
          <a:p>
            <a:r>
              <a:rPr lang="hr-HR" dirty="0"/>
              <a:t>Poljoprivreda Monsunske Azije – ostale kulture</a:t>
            </a:r>
          </a:p>
        </p:txBody>
      </p:sp>
      <p:pic>
        <p:nvPicPr>
          <p:cNvPr id="1026" name="Picture 2" descr="Free Green Plantation Stock Photo">
            <a:extLst>
              <a:ext uri="{FF2B5EF4-FFF2-40B4-BE49-F238E27FC236}">
                <a16:creationId xmlns:a16="http://schemas.microsoft.com/office/drawing/2014/main" id="{FF5EAA08-0D9A-1335-44F5-64982B0A0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01" y="2333625"/>
            <a:ext cx="59150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3025667-57E2-9D2E-CBC3-971387ADC8AD}"/>
              </a:ext>
            </a:extLst>
          </p:cNvPr>
          <p:cNvSpPr txBox="1"/>
          <p:nvPr/>
        </p:nvSpPr>
        <p:spPr>
          <a:xfrm>
            <a:off x="8595254" y="5907643"/>
            <a:ext cx="13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Plantaža čaja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9976D07-663D-610C-BF90-3950B4130045}"/>
              </a:ext>
            </a:extLst>
          </p:cNvPr>
          <p:cNvSpPr txBox="1"/>
          <p:nvPr/>
        </p:nvSpPr>
        <p:spPr>
          <a:xfrm>
            <a:off x="8655304" y="591931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Đumbir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563C020-7EC6-A378-836E-A674C1CEC958}"/>
              </a:ext>
            </a:extLst>
          </p:cNvPr>
          <p:cNvSpPr txBox="1"/>
          <p:nvPr/>
        </p:nvSpPr>
        <p:spPr>
          <a:xfrm>
            <a:off x="8660037" y="5895976"/>
            <a:ext cx="72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Papar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C68B29F-D3D9-8B40-FD67-1143AEBB44E1}"/>
              </a:ext>
            </a:extLst>
          </p:cNvPr>
          <p:cNvSpPr txBox="1"/>
          <p:nvPr/>
        </p:nvSpPr>
        <p:spPr>
          <a:xfrm>
            <a:off x="8632297" y="5917395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Mango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7CF6425-641F-23B4-35A7-830B7433B45D}"/>
              </a:ext>
            </a:extLst>
          </p:cNvPr>
          <p:cNvSpPr txBox="1"/>
          <p:nvPr/>
        </p:nvSpPr>
        <p:spPr>
          <a:xfrm>
            <a:off x="8596015" y="593097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Kikiriki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C548282-3B74-89E6-1AF6-69A3F71B13B5}"/>
              </a:ext>
            </a:extLst>
          </p:cNvPr>
          <p:cNvSpPr txBox="1"/>
          <p:nvPr/>
        </p:nvSpPr>
        <p:spPr>
          <a:xfrm>
            <a:off x="8619096" y="589597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Duhan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D27333-D2A5-4A10-2B50-44542FD1A362}"/>
              </a:ext>
            </a:extLst>
          </p:cNvPr>
          <p:cNvSpPr txBox="1"/>
          <p:nvPr/>
        </p:nvSpPr>
        <p:spPr>
          <a:xfrm>
            <a:off x="8541977" y="5918353"/>
            <a:ext cx="143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Šećerna trska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B7D216-4527-EA30-0DAF-F800BD3AAB30}"/>
              </a:ext>
            </a:extLst>
          </p:cNvPr>
          <p:cNvSpPr txBox="1"/>
          <p:nvPr/>
        </p:nvSpPr>
        <p:spPr>
          <a:xfrm>
            <a:off x="8655304" y="5907643"/>
            <a:ext cx="73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Kokos</a:t>
            </a:r>
          </a:p>
        </p:txBody>
      </p:sp>
      <p:pic>
        <p:nvPicPr>
          <p:cNvPr id="1028" name="Picture 4" descr="Free White and Black Peppers Stock Photo">
            <a:extLst>
              <a:ext uri="{FF2B5EF4-FFF2-40B4-BE49-F238E27FC236}">
                <a16:creationId xmlns:a16="http://schemas.microsoft.com/office/drawing/2014/main" id="{65591488-1D68-99C0-9B21-46454977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61" y="2064783"/>
            <a:ext cx="56007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Ginger on Gray Surface Stock Photo">
            <a:extLst>
              <a:ext uri="{FF2B5EF4-FFF2-40B4-BE49-F238E27FC236}">
                <a16:creationId xmlns:a16="http://schemas.microsoft.com/office/drawing/2014/main" id="{22A92204-FE97-B30A-6E3F-2758C127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7" y="2055585"/>
            <a:ext cx="4293584" cy="428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elective Focus of Shelled Peanuts Stock Photo">
            <a:extLst>
              <a:ext uri="{FF2B5EF4-FFF2-40B4-BE49-F238E27FC236}">
                <a16:creationId xmlns:a16="http://schemas.microsoft.com/office/drawing/2014/main" id="{501EA2F9-9642-E173-CA1E-C9C6391B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57" y="2055585"/>
            <a:ext cx="6445241" cy="4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Scenic View of a Tobacco Farm Stock Photo">
            <a:extLst>
              <a:ext uri="{FF2B5EF4-FFF2-40B4-BE49-F238E27FC236}">
                <a16:creationId xmlns:a16="http://schemas.microsoft.com/office/drawing/2014/main" id="{90AEB9B9-AE69-D7BE-61E9-DF094E658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81" y="1942664"/>
            <a:ext cx="29337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Boy Climbing on Coconut Tree Stock Photo">
            <a:extLst>
              <a:ext uri="{FF2B5EF4-FFF2-40B4-BE49-F238E27FC236}">
                <a16:creationId xmlns:a16="http://schemas.microsoft.com/office/drawing/2014/main" id="{DB0CBD43-C273-A85F-412F-5AA953A6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52" y="1947242"/>
            <a:ext cx="2919112" cy="43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less ethnic people in dirty clothes collecting sugar cane plants on sunny plantation in Asian countryside Stock Photo">
            <a:extLst>
              <a:ext uri="{FF2B5EF4-FFF2-40B4-BE49-F238E27FC236}">
                <a16:creationId xmlns:a16="http://schemas.microsoft.com/office/drawing/2014/main" id="{42535229-3EE1-1038-FB4A-425B32576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57" y="2022248"/>
            <a:ext cx="6481449" cy="43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Green Mangoes on Tree Stock Photo">
            <a:extLst>
              <a:ext uri="{FF2B5EF4-FFF2-40B4-BE49-F238E27FC236}">
                <a16:creationId xmlns:a16="http://schemas.microsoft.com/office/drawing/2014/main" id="{ED965170-FEBB-7BFF-023C-E02AB1DD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99" y="1933466"/>
            <a:ext cx="2960411" cy="44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317</Words>
  <Application>Microsoft Office PowerPoint</Application>
  <PresentationFormat>Široki zaslon</PresentationFormat>
  <Paragraphs>51</Paragraphs>
  <Slides>6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Monsunska Azija</vt:lpstr>
      <vt:lpstr>Monsuni</vt:lpstr>
      <vt:lpstr>Ljetni monsun - nastanak</vt:lpstr>
      <vt:lpstr>Ljetni monsun</vt:lpstr>
      <vt:lpstr>Poljoprivreda Monsunske Azije</vt:lpstr>
      <vt:lpstr>Poljoprivreda Monsunske Azije – ostale kulture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VLADIĆ</dc:creator>
  <cp:lastModifiedBy>MARKO VLADIĆ</cp:lastModifiedBy>
  <cp:revision>4</cp:revision>
  <dcterms:created xsi:type="dcterms:W3CDTF">2022-09-01T14:43:43Z</dcterms:created>
  <dcterms:modified xsi:type="dcterms:W3CDTF">2022-09-17T14:03:41Z</dcterms:modified>
</cp:coreProperties>
</file>